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60" r:id="rId2"/>
    <p:sldId id="270" r:id="rId3"/>
    <p:sldId id="257" r:id="rId4"/>
    <p:sldId id="259" r:id="rId5"/>
    <p:sldId id="258" r:id="rId6"/>
    <p:sldId id="261" r:id="rId7"/>
    <p:sldId id="264" r:id="rId8"/>
    <p:sldId id="265" r:id="rId9"/>
    <p:sldId id="263" r:id="rId10"/>
    <p:sldId id="266" r:id="rId11"/>
    <p:sldId id="267" r:id="rId12"/>
    <p:sldId id="268" r:id="rId13"/>
    <p:sldId id="269" r:id="rId14"/>
    <p:sldId id="271" r:id="rId15"/>
    <p:sldId id="272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2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2/23/15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49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2/23/15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7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2/23/15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7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2/23/15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32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2/23/15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2/23/15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08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2/23/15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4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2/23/15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9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2/23/15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23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2/23/15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39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2/23/15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3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1E9ED-4887-3C47-97ED-607E0EFB7C1E}" type="datetimeFigureOut">
              <a:rPr lang="en-US" smtClean="0"/>
              <a:t>2/23/15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02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jpg"/><Relationship Id="rId10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talk (ironically) about the weather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cocolab</a:t>
            </a:r>
            <a:r>
              <a:rPr lang="en-US" dirty="0" smtClean="0"/>
              <a:t> </a:t>
            </a:r>
            <a:r>
              <a:rPr lang="en-US" dirty="0" err="1" smtClean="0"/>
              <a:t>cogsci</a:t>
            </a:r>
            <a:r>
              <a:rPr lang="en-US" dirty="0" smtClean="0"/>
              <a:t> update</a:t>
            </a:r>
            <a:endParaRPr lang="en-US" dirty="0"/>
          </a:p>
        </p:txBody>
      </p:sp>
      <p:pic>
        <p:nvPicPr>
          <p:cNvPr id="5" name="Picture 4" descr="moustache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4445000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7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Irony ratings</a:t>
            </a:r>
            <a:endParaRPr lang="en-US" dirty="0"/>
          </a:p>
        </p:txBody>
      </p:sp>
      <p:pic>
        <p:nvPicPr>
          <p:cNvPr id="4" name="Picture 3" descr="ironyRat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3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  <a:endParaRPr lang="en-US" dirty="0"/>
          </a:p>
        </p:txBody>
      </p:sp>
      <p:pic>
        <p:nvPicPr>
          <p:cNvPr id="4" name="Picture 3" descr="inter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74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Priors</a:t>
            </a:r>
          </a:p>
          <a:p>
            <a:pPr lvl="1"/>
            <a:r>
              <a:rPr lang="en-US" dirty="0" smtClean="0"/>
              <a:t>Weather state</a:t>
            </a:r>
          </a:p>
          <a:p>
            <a:pPr lvl="1"/>
            <a:r>
              <a:rPr lang="en-US" dirty="0" smtClean="0"/>
              <a:t>Valence and arousal associated with each weather state</a:t>
            </a:r>
          </a:p>
          <a:p>
            <a:r>
              <a:rPr lang="en-US" dirty="0" smtClean="0"/>
              <a:t>QUD</a:t>
            </a:r>
          </a:p>
          <a:p>
            <a:pPr lvl="1"/>
            <a:r>
              <a:rPr lang="en-US" dirty="0" smtClean="0"/>
              <a:t>Weather state</a:t>
            </a:r>
          </a:p>
          <a:p>
            <a:pPr lvl="1"/>
            <a:r>
              <a:rPr lang="en-US" dirty="0" smtClean="0"/>
              <a:t>Valence about weather</a:t>
            </a:r>
          </a:p>
          <a:p>
            <a:pPr lvl="1"/>
            <a:r>
              <a:rPr lang="en-US" dirty="0" smtClean="0"/>
              <a:t>Arousal about weather</a:t>
            </a:r>
          </a:p>
          <a:p>
            <a:r>
              <a:rPr lang="en-US" dirty="0" smtClean="0"/>
              <a:t>Given utterance, infer</a:t>
            </a:r>
          </a:p>
          <a:p>
            <a:pPr lvl="1"/>
            <a:r>
              <a:rPr lang="en-US" dirty="0" smtClean="0"/>
              <a:t>QUD, weather state, valence, arousal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71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-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16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state</a:t>
            </a:r>
            <a:endParaRPr lang="en-US" dirty="0"/>
          </a:p>
        </p:txBody>
      </p:sp>
      <p:pic>
        <p:nvPicPr>
          <p:cNvPr id="4" name="Picture 3" descr="scatt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00"/>
            <a:ext cx="8001000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9761" y="5847834"/>
            <a:ext cx="78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r=0.84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331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Valence</a:t>
            </a:r>
            <a:endParaRPr lang="en-US" dirty="0"/>
          </a:p>
        </p:txBody>
      </p:sp>
      <p:pic>
        <p:nvPicPr>
          <p:cNvPr id="5" name="Picture 4" descr="scatter-valen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270000"/>
            <a:ext cx="7315200" cy="548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29761" y="5847834"/>
            <a:ext cx="78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r=0.95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36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Arousal</a:t>
            </a:r>
            <a:endParaRPr lang="en-US" dirty="0"/>
          </a:p>
        </p:txBody>
      </p:sp>
      <p:pic>
        <p:nvPicPr>
          <p:cNvPr id="4" name="Picture 3" descr="scatter-arousa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455738"/>
            <a:ext cx="8643937" cy="5186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9761" y="5809734"/>
            <a:ext cx="78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r=0.64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43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An ironic statement describes something as contrary to what it actually is (Roberts &amp; </a:t>
            </a:r>
            <a:r>
              <a:rPr lang="en-US" dirty="0" err="1"/>
              <a:t>Kreuz</a:t>
            </a:r>
            <a:r>
              <a:rPr lang="en-US" dirty="0"/>
              <a:t>, 1994; Gibbs &amp; </a:t>
            </a:r>
            <a:r>
              <a:rPr lang="en-US" dirty="0" err="1"/>
              <a:t>Colston</a:t>
            </a:r>
            <a:r>
              <a:rPr lang="en-US" dirty="0"/>
              <a:t>, 1999) </a:t>
            </a:r>
            <a:endParaRPr lang="en-US" dirty="0" smtClean="0"/>
          </a:p>
          <a:p>
            <a:r>
              <a:rPr lang="en-US" dirty="0" smtClean="0"/>
              <a:t>Listener relies </a:t>
            </a:r>
            <a:r>
              <a:rPr lang="en-US" dirty="0"/>
              <a:t>heavily </a:t>
            </a:r>
            <a:r>
              <a:rPr lang="en-US" dirty="0" smtClean="0"/>
              <a:t>on common ground to produce a </a:t>
            </a:r>
            <a:r>
              <a:rPr lang="en-US" dirty="0"/>
              <a:t>corrective response and </a:t>
            </a:r>
            <a:r>
              <a:rPr lang="en-US" dirty="0" smtClean="0"/>
              <a:t>recover </a:t>
            </a:r>
            <a:r>
              <a:rPr lang="en-US" dirty="0"/>
              <a:t>the speaker’s intended </a:t>
            </a:r>
            <a:r>
              <a:rPr lang="en-US" dirty="0" smtClean="0"/>
              <a:t>meaning</a:t>
            </a:r>
          </a:p>
          <a:p>
            <a:r>
              <a:rPr lang="en-US" dirty="0" smtClean="0"/>
              <a:t>Several informal theories, but not much detailed understanding of what makes an utterance ironic, or how people arrive at ironic interpretations</a:t>
            </a:r>
          </a:p>
          <a:p>
            <a:r>
              <a:rPr lang="en-US" dirty="0" smtClean="0"/>
              <a:t>We propose a natural extension to the hyperbole model, but with additional affect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2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1-13 at 3.33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9" y="685800"/>
            <a:ext cx="6502401" cy="54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65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13 at 3.34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257842"/>
            <a:ext cx="6019800" cy="62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eather-amazing1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063240" cy="2286000"/>
          </a:xfrm>
          <a:prstGeom prst="rect">
            <a:avLst/>
          </a:prstGeom>
        </p:spPr>
      </p:pic>
      <p:pic>
        <p:nvPicPr>
          <p:cNvPr id="5" name="Picture 4" descr="weather-amazing2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172" y="-1016"/>
            <a:ext cx="3063240" cy="2286000"/>
          </a:xfrm>
          <a:prstGeom prst="rect">
            <a:avLst/>
          </a:prstGeom>
        </p:spPr>
      </p:pic>
      <p:pic>
        <p:nvPicPr>
          <p:cNvPr id="6" name="Picture 5" descr="weather-amazing3.jp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9" y="0"/>
            <a:ext cx="3063240" cy="2286000"/>
          </a:xfrm>
          <a:prstGeom prst="rect">
            <a:avLst/>
          </a:prstGeom>
        </p:spPr>
      </p:pic>
      <p:pic>
        <p:nvPicPr>
          <p:cNvPr id="7" name="Picture 6" descr="weather-ok1.jp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829" y="2273172"/>
            <a:ext cx="3063240" cy="2286000"/>
          </a:xfrm>
          <a:prstGeom prst="rect">
            <a:avLst/>
          </a:prstGeom>
        </p:spPr>
      </p:pic>
      <p:pic>
        <p:nvPicPr>
          <p:cNvPr id="8" name="Picture 7" descr="weather-ok2.jp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007" y="2273172"/>
            <a:ext cx="3063240" cy="2286000"/>
          </a:xfrm>
          <a:prstGeom prst="rect">
            <a:avLst/>
          </a:prstGeom>
        </p:spPr>
      </p:pic>
      <p:pic>
        <p:nvPicPr>
          <p:cNvPr id="9" name="Picture 8" descr="weather-ok3.jp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4729"/>
            <a:ext cx="3063240" cy="2286000"/>
          </a:xfrm>
          <a:prstGeom prst="rect">
            <a:avLst/>
          </a:prstGeom>
        </p:spPr>
      </p:pic>
      <p:pic>
        <p:nvPicPr>
          <p:cNvPr id="10" name="Picture 9" descr="weather-terrible1.jpg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40" y="4545073"/>
            <a:ext cx="3063240" cy="2286000"/>
          </a:xfrm>
          <a:prstGeom prst="rect">
            <a:avLst/>
          </a:prstGeom>
        </p:spPr>
      </p:pic>
      <p:pic>
        <p:nvPicPr>
          <p:cNvPr id="11" name="Picture 10" descr="weather-terrible2.jp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0" y="4546344"/>
            <a:ext cx="3063240" cy="2286000"/>
          </a:xfrm>
          <a:prstGeom prst="rect">
            <a:avLst/>
          </a:prstGeom>
        </p:spPr>
      </p:pic>
      <p:pic>
        <p:nvPicPr>
          <p:cNvPr id="12" name="Picture 11" descr="weather-terrible3.jp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247" y="4546344"/>
            <a:ext cx="306324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7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Priors</a:t>
            </a:r>
            <a:endParaRPr lang="en-US" dirty="0"/>
          </a:p>
        </p:txBody>
      </p:sp>
      <p:pic>
        <p:nvPicPr>
          <p:cNvPr id="6" name="Picture 5" descr="pri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87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13 at 3.50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98" y="533400"/>
            <a:ext cx="8843602" cy="598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9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13 at 3.50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" y="448378"/>
            <a:ext cx="9021402" cy="58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11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3 at 3.50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7990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43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2543</TotalTime>
  <Words>143</Words>
  <Application>Microsoft Macintosh PowerPoint</Application>
  <PresentationFormat>On-screen Show (4:3)</PresentationFormat>
  <Paragraphs>26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Let’s talk (ironically) about the weather</vt:lpstr>
      <vt:lpstr>Some background</vt:lpstr>
      <vt:lpstr>PowerPoint Presentation</vt:lpstr>
      <vt:lpstr>PowerPoint Presentation</vt:lpstr>
      <vt:lpstr>PowerPoint Presentation</vt:lpstr>
      <vt:lpstr>Priors</vt:lpstr>
      <vt:lpstr>PowerPoint Presentation</vt:lpstr>
      <vt:lpstr>PowerPoint Presentation</vt:lpstr>
      <vt:lpstr>PowerPoint Presentation</vt:lpstr>
      <vt:lpstr>Irony ratings</vt:lpstr>
      <vt:lpstr>Interpretation</vt:lpstr>
      <vt:lpstr>Model</vt:lpstr>
      <vt:lpstr>PowerPoint Presentation</vt:lpstr>
      <vt:lpstr>Weather state</vt:lpstr>
      <vt:lpstr>Valence</vt:lpstr>
      <vt:lpstr>Arousal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talk about the weather</dc:title>
  <dc:creator>Justine Kao</dc:creator>
  <cp:lastModifiedBy>Justine Kao</cp:lastModifiedBy>
  <cp:revision>37</cp:revision>
  <dcterms:created xsi:type="dcterms:W3CDTF">2015-01-13T23:31:49Z</dcterms:created>
  <dcterms:modified xsi:type="dcterms:W3CDTF">2015-02-25T16:56:34Z</dcterms:modified>
</cp:coreProperties>
</file>